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5671-E6F5-8B42-AFDD-C2D5D118D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F191B-BEB8-4F45-8B27-6877BBC83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25A37-8D0D-B942-A10D-3EB0546C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C830E-E569-CC4B-A6F2-6F7BD27B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ECE74-B3E4-4E4E-BB09-8C67A0F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7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9909-0043-D745-8867-52ACA449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6DA17-8C08-BB42-BAB6-8102FD4F9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318A-A33D-674F-9815-0BB6704D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265C-CB2F-844E-A117-F5CC342E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39A5-6B05-3140-9955-B7F24747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9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B3908-4ADC-5E4B-9555-672F9A0E7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EB11C-2A94-C145-B251-FB3800BC0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C0EA-C5AC-9C4B-B260-CDB275AB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5E40-04D0-C948-A475-1B363E22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7AAD-C427-5C40-83A1-9BFCC16B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EEF4-270D-8440-B34D-F216E744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718DF-5DBE-1F46-95E1-CADE35CA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9630-E677-514E-B21E-7B5AC91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C0ABE-817C-D64D-9A59-49DDC844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BB4A-BD77-4041-BEB5-CF28E7FD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7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3023-06FF-B440-BC19-F18B106B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3712C-BF06-AD41-A9C5-92EA20DF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F5391-A4D0-B14F-B129-3BD3C0D6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427CD-F26F-794F-8F35-7CA5C009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3E12-C67B-304B-AAE7-21A8DF4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2F29-A3F6-F349-8479-4C20BE92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4A1B-2625-9A4E-8265-E8D82F370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94BC6-94D5-D44B-B060-5C5A5490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D4B38-A86F-BE47-A847-BC767E82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8B1E8-2EBF-8A47-8E51-82858A1C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659AF-9DCB-4D48-A8DB-CAD4DBF9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E5ED-477D-FE41-B65C-9FC5597F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70DAE-51D3-FE48-AEC9-6A54D6D59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2964C-049F-1B43-9C5E-7C12E3643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195D7-7C70-004C-BDB7-06C0ED55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A323E-5E5B-C048-AC65-63CAB40C2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1A26-421C-CA45-8461-67D54534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CC4D0-381B-774C-9403-F70AFAE2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C99C3-EFA3-0C43-8623-6C5624E6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BEBD-1A69-594D-BED1-E12CE631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42815-BA96-8F46-9422-53A2A644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DB2BF-DDE3-E14A-AC2F-5A37583E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8A0CE-582D-2A4F-BC33-873D7A0F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7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83CBE-CC98-9540-A505-FA462C9E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50B9D-6E73-EC49-9B34-3BC6B950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4B3A-10A4-394E-BC3B-9E4BFE11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1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BCDB-CDB6-0641-AD89-0A0EB644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2385-9AD4-6743-B9F3-23778DCC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E8AE2-E104-DF4D-9670-55879F13E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6E164-F6A7-0647-9BC2-7FFF6A20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68EEE-0AF0-0746-9BDE-63BF6F10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2DC0B-5A54-6D48-911B-87F2E7DA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3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6623-73D0-4049-B684-635BF5D5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6D66A-CC30-9344-9FA9-73B721F74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BE4A0-9E11-0840-8FF8-941F74EFB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DCCD-C16A-D344-8808-48F305E2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0545F-38DE-0745-AC54-34DD0992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A83AC-ADF7-AF4F-9354-EB86D8FA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360A5-AB98-DC4D-ADC2-B97CE5B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43B9A-B21B-BA47-B1AE-AEAAD49ED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8F671-9DDA-0341-9976-99D3F0F43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7709-FBAC-B746-A141-D6DCF7163944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FD134-BB1F-944A-904E-2EE663510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C3AC-73D9-2B40-9030-82BA7018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A8C07-226C-E74C-B33B-00FA0D0B7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vir en Barcelona | Todos las claves para emprender esta aventura">
            <a:extLst>
              <a:ext uri="{FF2B5EF4-FFF2-40B4-BE49-F238E27FC236}">
                <a16:creationId xmlns:a16="http://schemas.microsoft.com/office/drawing/2014/main" id="{39A5B1EA-3105-3D40-8308-473306B4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214312"/>
            <a:ext cx="11482387" cy="65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08D4D-5F79-3C4B-985C-F4BE9C908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install a funerary </a:t>
            </a:r>
            <a:r>
              <a:rPr lang="en-US" dirty="0" err="1"/>
              <a:t>parlour</a:t>
            </a:r>
            <a:r>
              <a:rPr lang="en-US" dirty="0"/>
              <a:t> commercial office in Barcelona</a:t>
            </a:r>
          </a:p>
        </p:txBody>
      </p:sp>
    </p:spTree>
    <p:extLst>
      <p:ext uri="{BB962C8B-B14F-4D97-AF65-F5344CB8AC3E}">
        <p14:creationId xmlns:p14="http://schemas.microsoft.com/office/powerpoint/2010/main" val="292420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AF91-4F1D-B743-93C7-D89FC57B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8785-BBCF-E84B-A389-40B5CDC7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Client: funerary </a:t>
            </a:r>
            <a:r>
              <a:rPr lang="en-US" dirty="0" err="1"/>
              <a:t>parlour</a:t>
            </a:r>
            <a:r>
              <a:rPr lang="en-US" dirty="0"/>
              <a:t> operator in Barcelona</a:t>
            </a:r>
          </a:p>
          <a:p>
            <a:r>
              <a:rPr lang="en-US" dirty="0"/>
              <a:t>Business question: where to install a funerary </a:t>
            </a:r>
            <a:r>
              <a:rPr lang="en-US" dirty="0" err="1"/>
              <a:t>parlour</a:t>
            </a:r>
            <a:r>
              <a:rPr lang="en-US" dirty="0"/>
              <a:t> commercial office in Barcelona</a:t>
            </a:r>
          </a:p>
          <a:p>
            <a:r>
              <a:rPr lang="en-US" dirty="0"/>
              <a:t>Data: (</a:t>
            </a:r>
            <a:r>
              <a:rPr lang="en-US" dirty="0" err="1"/>
              <a:t>i</a:t>
            </a:r>
            <a:r>
              <a:rPr lang="en-US" dirty="0"/>
              <a:t>) population, (ii) population over 65 years of age, (iii) number of interesting nearby venues</a:t>
            </a:r>
          </a:p>
          <a:p>
            <a:r>
              <a:rPr lang="en-US" dirty="0"/>
              <a:t>Neighborhoods that have high (</a:t>
            </a:r>
            <a:r>
              <a:rPr lang="en-US" dirty="0" err="1"/>
              <a:t>i</a:t>
            </a:r>
            <a:r>
              <a:rPr lang="en-US" dirty="0"/>
              <a:t>), (ii) and (iii) will be suitable to respond to the business question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8E8B-CE82-0D47-B808-C9DAF966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Location of Barcelona neighborhoods indicates similar spread across city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CDD1280D-FD1C-B04E-806F-9ACAA6589D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246" y="1825625"/>
            <a:ext cx="7303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D483-E451-C84B-AEB9-1405C0F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indicates high spread in both population and population &gt; 65 years of age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530C1C19-8BA7-164B-8588-F1AB24995C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67" y="2578592"/>
            <a:ext cx="5649433" cy="342328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6349D2B-E7AF-B248-8697-31D1C82127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578593"/>
            <a:ext cx="5731510" cy="3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8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4565-C40C-C145-9CA7-10529285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high spread of number of interesting venues per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E82492-A083-2A4C-BB82-E344DDF78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004" y="1825625"/>
            <a:ext cx="68859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6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448-30AE-F94B-81C6-B3F90EA5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Clustering of Barcelona neighborhoods using K-Means classification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ECAFADF4-80C0-5E43-8A95-178FF96968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314427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1FAC04-2367-804E-AF56-217B19065DD8}"/>
              </a:ext>
            </a:extLst>
          </p:cNvPr>
          <p:cNvSpPr txBox="1">
            <a:spLocks/>
          </p:cNvSpPr>
          <p:nvPr/>
        </p:nvSpPr>
        <p:spPr>
          <a:xfrm>
            <a:off x="8367822" y="2059264"/>
            <a:ext cx="3434317" cy="388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Clusters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Cluster 2 = </a:t>
            </a:r>
            <a:r>
              <a:rPr lang="en-GB" dirty="0"/>
              <a:t>high population, high population over 65 years of age and high number of interesting venues</a:t>
            </a:r>
            <a:r>
              <a:rPr lang="en-GB" dirty="0">
                <a:effectLst/>
              </a:rPr>
              <a:t> (green colour)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8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5E61-9E87-5041-8088-783DA284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7B99F235-D76F-B442-AA14-04D9B4D3BB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93" y="1520732"/>
            <a:ext cx="8397413" cy="3816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8532A4-0488-1844-9A70-5B872D033837}"/>
              </a:ext>
            </a:extLst>
          </p:cNvPr>
          <p:cNvSpPr txBox="1">
            <a:spLocks/>
          </p:cNvSpPr>
          <p:nvPr/>
        </p:nvSpPr>
        <p:spPr>
          <a:xfrm>
            <a:off x="627322" y="5624624"/>
            <a:ext cx="11196083" cy="776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Recommendation to install a funerary parlour commercial office in either of the following </a:t>
            </a:r>
            <a:r>
              <a:rPr lang="en-GB" dirty="0" err="1"/>
              <a:t>neighborhoods</a:t>
            </a:r>
            <a:r>
              <a:rPr lang="en-GB" dirty="0"/>
              <a:t>: 08020, 08025 or 08027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3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171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Where to install a funerary parlour commercial office in Barcelona</vt:lpstr>
      <vt:lpstr>Business problem</vt:lpstr>
      <vt:lpstr>Current Location of Barcelona neighborhoods indicates similar spread across city</vt:lpstr>
      <vt:lpstr>Exploratory data analysis indicates high spread in both population and population &gt; 65 years of age</vt:lpstr>
      <vt:lpstr>Also, high spread of number of interesting venues per neighborhood</vt:lpstr>
      <vt:lpstr>Resulting Clustering of Barcelona neighborhoods using K-Means classification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install a funerary parlour commercial office in Barcelona</dc:title>
  <dc:creator>alex albiol almirall</dc:creator>
  <cp:lastModifiedBy>alex albiol almirall</cp:lastModifiedBy>
  <cp:revision>2</cp:revision>
  <dcterms:created xsi:type="dcterms:W3CDTF">2021-06-05T12:50:32Z</dcterms:created>
  <dcterms:modified xsi:type="dcterms:W3CDTF">2021-06-05T13:03:54Z</dcterms:modified>
</cp:coreProperties>
</file>